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8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9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7240" y="365125"/>
            <a:ext cx="779526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3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93" y="1709738"/>
            <a:ext cx="10617157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93" y="4589463"/>
            <a:ext cx="106171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5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8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3903"/>
            <a:ext cx="522033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737063"/>
            <a:ext cx="5220335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390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7063"/>
            <a:ext cx="5183188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6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4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2226364"/>
            <a:ext cx="3994785" cy="36426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8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20" y="457200"/>
            <a:ext cx="405400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8020" y="2250218"/>
            <a:ext cx="4054006" cy="361876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6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D62DB5A-5AA0-4E7E-94AB-AD20F02CA8DF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86ECE-EF43-4B07-9DD0-59679471A067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365125"/>
            <a:ext cx="10637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2" y="1825625"/>
            <a:ext cx="106375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2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657AA7F-BE72-4467-897E-7A302F46504F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156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75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5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CD62DB5A-5AA0-4E7E-94AB-AD20F02CA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0F086ECE-EF43-4B07-9DD0-59679471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2BAF6C38-492C-4EA2-9BD9-B3CCDF422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25" name="Rectangle 15">
            <a:extLst>
              <a:ext uri="{FF2B5EF4-FFF2-40B4-BE49-F238E27FC236}">
                <a16:creationId xmlns:a16="http://schemas.microsoft.com/office/drawing/2014/main" id="{F518D20D-5F05-49C3-8900-68783F8AC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FF50CA5B-2FF8-43D9-B7D8-3BDE1BFD3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6F28E67-712E-4155-BE71-8399A8948E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2" b="5348"/>
          <a:stretch/>
        </p:blipFill>
        <p:spPr>
          <a:xfrm>
            <a:off x="20" y="1612"/>
            <a:ext cx="12191980" cy="685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62DB5A-5AA0-4E7E-94AB-AD20F02CA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086ECE-EF43-4B07-9DD0-59679471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BAF6C38-492C-4EA2-9BD9-B3CCDF422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518D20D-5F05-49C3-8900-68783F8AC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50CA5B-2FF8-43D9-B7D8-3BDE1BFD3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Espaço Reservado para Conteúdo 4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6A6E5A99-A5A2-4E4A-AEA1-4E00A8B03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/>
          <a:stretch/>
        </p:blipFill>
        <p:spPr>
          <a:xfrm>
            <a:off x="20" y="1612"/>
            <a:ext cx="12191980" cy="6856388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8ECA7113-14AE-46DE-960F-56591A89F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931" y="5363490"/>
            <a:ext cx="1765098" cy="176509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9E0F816-CFFA-4278-961E-DB1AC2F7A83B}"/>
              </a:ext>
            </a:extLst>
          </p:cNvPr>
          <p:cNvSpPr txBox="1"/>
          <p:nvPr/>
        </p:nvSpPr>
        <p:spPr>
          <a:xfrm>
            <a:off x="3724712" y="1390476"/>
            <a:ext cx="2155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0" u="none" strike="noStrike" dirty="0">
                <a:solidFill>
                  <a:srgbClr val="111725"/>
                </a:solidFill>
                <a:effectLst/>
                <a:latin typeface="Avenir Next LT Pro" panose="020B0504020202020204" pitchFamily="34" charset="0"/>
              </a:rPr>
              <a:t>Liste os </a:t>
            </a:r>
            <a:r>
              <a:rPr lang="pt-BR" sz="1600" i="0" u="none" strike="noStrike" dirty="0">
                <a:solidFill>
                  <a:srgbClr val="E45F26"/>
                </a:solidFill>
                <a:effectLst/>
                <a:latin typeface="Avenir Next LT Pro" panose="020B0504020202020204" pitchFamily="34" charset="0"/>
              </a:rPr>
              <a:t>pontos positivos</a:t>
            </a:r>
            <a:r>
              <a:rPr lang="pt-BR" sz="1600" i="0" u="none" strike="noStrike" dirty="0">
                <a:solidFill>
                  <a:srgbClr val="111725"/>
                </a:solidFill>
                <a:effectLst/>
                <a:latin typeface="Avenir Next LT Pro" panose="020B0504020202020204" pitchFamily="34" charset="0"/>
              </a:rPr>
              <a:t> da sua empresa, seu diferencial e tudo aquilo que é capaz de gerar de melhor.</a:t>
            </a:r>
            <a:endParaRPr lang="pt-BR" sz="1600" dirty="0">
              <a:latin typeface="Avenir Next LT Pro" panose="020B05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3805097-2699-4EAB-9751-3427FC58F988}"/>
              </a:ext>
            </a:extLst>
          </p:cNvPr>
          <p:cNvSpPr txBox="1"/>
          <p:nvPr/>
        </p:nvSpPr>
        <p:spPr>
          <a:xfrm>
            <a:off x="6410587" y="1390475"/>
            <a:ext cx="21559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0" u="none" strike="noStrike" dirty="0">
                <a:solidFill>
                  <a:srgbClr val="111725"/>
                </a:solidFill>
                <a:effectLst/>
                <a:latin typeface="Avenir Next LT Pro" panose="020B0504020202020204" pitchFamily="34" charset="0"/>
              </a:rPr>
              <a:t>Liste os </a:t>
            </a:r>
            <a:r>
              <a:rPr lang="pt-BR" sz="1600" i="0" u="none" strike="noStrike" dirty="0">
                <a:solidFill>
                  <a:srgbClr val="E45F26"/>
                </a:solidFill>
                <a:effectLst/>
                <a:latin typeface="Avenir Next LT Pro" panose="020B0504020202020204" pitchFamily="34" charset="0"/>
              </a:rPr>
              <a:t>pontos negativos </a:t>
            </a:r>
            <a:r>
              <a:rPr lang="pt-BR" sz="1600" i="0" u="none" strike="noStrike" dirty="0">
                <a:solidFill>
                  <a:srgbClr val="111725"/>
                </a:solidFill>
                <a:effectLst/>
                <a:latin typeface="Avenir Next LT Pro" panose="020B0504020202020204" pitchFamily="34" charset="0"/>
              </a:rPr>
              <a:t>da empresa, o que precisa ser feito para melhorar. Cite aqui os tópicos que normalmente geram problemas.</a:t>
            </a:r>
            <a:endParaRPr lang="pt-BR" sz="1600" dirty="0">
              <a:latin typeface="Avenir Next LT Pro" panose="020B05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02BF247-6FF9-48AD-ABC6-4738B9F24267}"/>
              </a:ext>
            </a:extLst>
          </p:cNvPr>
          <p:cNvSpPr txBox="1"/>
          <p:nvPr/>
        </p:nvSpPr>
        <p:spPr>
          <a:xfrm>
            <a:off x="3724712" y="4087535"/>
            <a:ext cx="2155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0" u="none" strike="noStrike" dirty="0">
                <a:solidFill>
                  <a:srgbClr val="111725"/>
                </a:solidFill>
                <a:effectLst/>
                <a:latin typeface="Avenir Next LT Pro" panose="020B0504020202020204" pitchFamily="34" charset="0"/>
              </a:rPr>
              <a:t>Liste todas as </a:t>
            </a:r>
            <a:r>
              <a:rPr lang="pt-BR" sz="1600" i="0" u="none" strike="noStrike" dirty="0">
                <a:solidFill>
                  <a:srgbClr val="E45F26"/>
                </a:solidFill>
                <a:effectLst/>
                <a:latin typeface="Avenir Next LT Pro" panose="020B0504020202020204" pitchFamily="34" charset="0"/>
              </a:rPr>
              <a:t>oportunidades </a:t>
            </a:r>
            <a:r>
              <a:rPr lang="pt-BR" sz="1600" i="0" u="none" strike="noStrike" dirty="0">
                <a:solidFill>
                  <a:srgbClr val="111725"/>
                </a:solidFill>
                <a:effectLst/>
                <a:latin typeface="Avenir Next LT Pro" panose="020B0504020202020204" pitchFamily="34" charset="0"/>
              </a:rPr>
              <a:t>que o mercado oferece a você.</a:t>
            </a:r>
            <a:endParaRPr lang="pt-BR" sz="1600" dirty="0">
              <a:latin typeface="Avenir Next LT Pro" panose="020B05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920F19C-54C1-495C-A739-8CE09607A6D1}"/>
              </a:ext>
            </a:extLst>
          </p:cNvPr>
          <p:cNvSpPr txBox="1"/>
          <p:nvPr/>
        </p:nvSpPr>
        <p:spPr>
          <a:xfrm>
            <a:off x="6311319" y="4124237"/>
            <a:ext cx="2155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0" u="none" strike="noStrike" dirty="0">
                <a:solidFill>
                  <a:srgbClr val="111725"/>
                </a:solidFill>
                <a:effectLst/>
                <a:latin typeface="Avenir Next LT Pro" panose="020B0504020202020204" pitchFamily="34" charset="0"/>
              </a:rPr>
              <a:t>Fatores que podem expor </a:t>
            </a:r>
            <a:r>
              <a:rPr lang="pt-BR" sz="1600" i="0" u="none" strike="noStrike" dirty="0">
                <a:solidFill>
                  <a:srgbClr val="E45F26"/>
                </a:solidFill>
                <a:effectLst/>
                <a:latin typeface="Avenir Next LT Pro" panose="020B0504020202020204" pitchFamily="34" charset="0"/>
              </a:rPr>
              <a:t>fraquezas </a:t>
            </a:r>
            <a:r>
              <a:rPr lang="pt-BR" sz="1600" i="0" u="none" strike="noStrike" dirty="0">
                <a:solidFill>
                  <a:srgbClr val="111725"/>
                </a:solidFill>
                <a:effectLst/>
                <a:latin typeface="Avenir Next LT Pro" panose="020B0504020202020204" pitchFamily="34" charset="0"/>
              </a:rPr>
              <a:t>das quais normalmente não temos controle.</a:t>
            </a:r>
            <a:endParaRPr lang="pt-BR" sz="16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93512"/>
      </p:ext>
    </p:extLst>
  </p:cSld>
  <p:clrMapOvr>
    <a:masterClrMapping/>
  </p:clrMapOvr>
</p:sld>
</file>

<file path=ppt/theme/theme1.xml><?xml version="1.0" encoding="utf-8"?>
<a:theme xmlns:a="http://schemas.openxmlformats.org/drawingml/2006/main" name="CelebrationVTI">
  <a:themeElements>
    <a:clrScheme name="Custom 25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1274F"/>
      </a:accent1>
      <a:accent2>
        <a:srgbClr val="97446E"/>
      </a:accent2>
      <a:accent3>
        <a:srgbClr val="24BEEE"/>
      </a:accent3>
      <a:accent4>
        <a:srgbClr val="A52B3A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brationVTI" id="{BAD6E4D6-FB5F-472A-BAD2-154760D77BE0}" vid="{59D360FE-6438-46F1-A5A6-11415132A2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68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Avenir Next LT Pro</vt:lpstr>
      <vt:lpstr>Calibri</vt:lpstr>
      <vt:lpstr>Gill Sans Nova</vt:lpstr>
      <vt:lpstr>CelebrationVTI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Jeferson Heinig</dc:creator>
  <cp:lastModifiedBy>Jeferson Heinig</cp:lastModifiedBy>
  <cp:revision>1</cp:revision>
  <dcterms:created xsi:type="dcterms:W3CDTF">2021-05-14T01:27:59Z</dcterms:created>
  <dcterms:modified xsi:type="dcterms:W3CDTF">2021-05-14T01:33:21Z</dcterms:modified>
</cp:coreProperties>
</file>