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ferson Heinig" initials="JH" lastIdx="1" clrIdx="0">
    <p:extLst>
      <p:ext uri="{19B8F6BF-5375-455C-9EA6-DF929625EA0E}">
        <p15:presenceInfo xmlns:p15="http://schemas.microsoft.com/office/powerpoint/2012/main" userId="7999acbf859a285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7709"/>
    <a:srgbClr val="FF8F8F"/>
    <a:srgbClr val="FF8181"/>
    <a:srgbClr val="FF7979"/>
    <a:srgbClr val="F298AD"/>
    <a:srgbClr val="E94A71"/>
    <a:srgbClr val="FA8AC5"/>
    <a:srgbClr val="FF0066"/>
    <a:srgbClr val="EC06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FEF3A-F479-4DCD-9F60-6547CE974778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90CFE-2BEF-4A94-9E07-3806FDD9D3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270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6FD03D-4BE0-409E-9F19-7B9EB5673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D67845-6003-4AAC-B196-ACB9B50E2F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4E32DA-19FD-4BD0-9AAE-C9DB195C4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186D32-1C49-4B27-8E2E-041C13BDB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9DE717-DF63-4936-994C-5CEFBB753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3445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C66EB0-D792-4AC9-BF1E-0C3A3714F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CEF6030-8441-44DA-B717-FD178F50D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793610-570C-4378-AAA4-B0DEB6DAE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C03B26-99E3-4490-97A3-1A8004BD6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683784-FABE-429F-9D6F-3282675BB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04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02A418-F9BF-45FF-83F1-A6FFFF973A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66108DF-E401-4583-A2CD-00DD43C1E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414478-8C1F-48CF-AA73-087D82C70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0C943E-DCEB-4CE5-986A-0FEC4D206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7D10D6E-AD69-4D84-948C-CC284926B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693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44B96-B906-4A13-B8F9-92F172E1E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3BE3C7-DE7E-4413-A8E8-8C1C7864F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F4E75C9-CCF2-4B04-9243-EAB3C25D0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E8A9EB-603B-42B5-A9A8-C01070C4F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DAEE2E-E188-4A3D-B077-9BDC593D1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956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8B5497-611E-4FB4-8C73-8C4EAD025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9602011-B140-4295-B20B-12C30759F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AF5D389-F2A7-4346-8951-AA7EA5C5D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BCA117-CA32-4DD8-A541-E270641A0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418F22-4AA2-4B38-AE5A-36537AA6E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50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C1F534-B7D6-4B97-8D12-6F194682A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F40F9B-DD7A-4BD3-99EF-6BF545C69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92E4174-41D3-4DE6-A5C8-6B241DA02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8099E64-59F9-4A1D-A235-34B2A7AF2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70FC91A-9C2D-472D-8FA4-999D9D9D1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BF6859A-890C-4B6C-8583-25D947FB0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68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89787E-F1FA-40BD-BC0B-3778EB89A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4A6386E-5538-4EB8-B74C-2D6135EE9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2632391-0DAD-44A8-8887-B43214DC1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F4A4B1F-4198-4DFE-BF04-58353FBD68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AF6C1B6-DE84-497A-9752-31D1C81A03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946D461-AC24-4E0D-8E52-B12814F9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E5180B4-C1D8-4824-AB6D-DCD0A80B8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F1442EC-9875-40A3-AAD4-2375BB0D4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021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7FF197-11E8-49A4-9AF3-5E23DAC11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C3620D-7DEC-49C7-BE2B-AFFCFF483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7A13AC0-9CCD-49F4-9E30-5DE138125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831FC9D-56E1-4C6E-BA02-E1336AC5C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675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6B571AB-DEE7-497B-A23C-14567E154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ACF89B3-20DA-4347-A14E-C07ED5CFC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1E32FF7-0137-4B4F-BC12-38A5866D2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7673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BDFD6B-E776-4511-BC97-97181EB77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B9BF04-C134-42EF-8475-CA20F3091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621EE10-C08E-4BFA-9248-52F7E67FE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BEB4BFB-BACC-4104-8E59-8B2C18A2C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A88653-7847-4F54-AC19-61CD4AE8D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BF2E67-37A5-4294-AD0B-65D83C1BE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722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5AB02-D1ED-42B5-8E3C-FBF5AD2EB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B3A360F-134B-4956-B252-98051BB57F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664F6C4-2AA6-4105-81DD-E0FEA5A29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E6BCE30-1E36-494A-9329-EB109C14F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E52AF8F-75A9-4A7A-B362-82EAEA17F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7E369D-F6C0-40C7-BCCF-50DFCE7E2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9427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C129B20-4A8B-463A-AE1C-9B70593DF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E76F6E-BC1E-4C17-B2A0-9AB8F35F1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F668BE-FF90-4137-8893-5316C9B89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9EBB2-9DA5-4775-8A0E-8A4F8F07BB47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D7A7FB-7BAB-44E8-85D4-1A5B5B9DF7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EA5363-FA40-4B37-9190-340F761F72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FCA1E-A28B-4A3E-816D-93FBE0183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08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" name="Imagem 8" descr="Desenho de um cachorro&#10;&#10;Descrição gerada automaticamente com confiança média">
            <a:extLst>
              <a:ext uri="{FF2B5EF4-FFF2-40B4-BE49-F238E27FC236}">
                <a16:creationId xmlns:a16="http://schemas.microsoft.com/office/drawing/2014/main" id="{15DE43D2-0CC9-42FE-BD66-793FF14743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49" b="5397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20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8EAAF03-FD44-41F1-895C-B07FAB83ACCE}"/>
              </a:ext>
            </a:extLst>
          </p:cNvPr>
          <p:cNvSpPr txBox="1"/>
          <p:nvPr/>
        </p:nvSpPr>
        <p:spPr>
          <a:xfrm>
            <a:off x="4814655" y="142613"/>
            <a:ext cx="2562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rgbClr val="002060"/>
                </a:solidFill>
                <a:latin typeface="Avenir Next LT Pro Light" panose="020B0304020202020204" pitchFamily="34" charset="0"/>
              </a:rPr>
              <a:t>CANVAS - MODELO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F210427F-BD37-4114-9D10-DDEDDD60D28E}"/>
              </a:ext>
            </a:extLst>
          </p:cNvPr>
          <p:cNvSpPr/>
          <p:nvPr/>
        </p:nvSpPr>
        <p:spPr>
          <a:xfrm>
            <a:off x="6160317" y="4639112"/>
            <a:ext cx="5889070" cy="21098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C15C29BA-2671-47F8-9739-989F4DB3306B}"/>
              </a:ext>
            </a:extLst>
          </p:cNvPr>
          <p:cNvSpPr/>
          <p:nvPr/>
        </p:nvSpPr>
        <p:spPr>
          <a:xfrm>
            <a:off x="142614" y="4639111"/>
            <a:ext cx="5889070" cy="21098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9A7EFA91-AD2B-4EA4-ADD1-E98B96ABA3DA}"/>
              </a:ext>
            </a:extLst>
          </p:cNvPr>
          <p:cNvSpPr/>
          <p:nvPr/>
        </p:nvSpPr>
        <p:spPr>
          <a:xfrm>
            <a:off x="9764786" y="679507"/>
            <a:ext cx="2276210" cy="38337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377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599FC744-E0E0-4616-A702-F7D82604783C}"/>
              </a:ext>
            </a:extLst>
          </p:cNvPr>
          <p:cNvSpPr/>
          <p:nvPr/>
        </p:nvSpPr>
        <p:spPr>
          <a:xfrm>
            <a:off x="7377344" y="668557"/>
            <a:ext cx="2276210" cy="18552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377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89A50FBA-96AC-44FD-8769-9494584125D4}"/>
              </a:ext>
            </a:extLst>
          </p:cNvPr>
          <p:cNvSpPr/>
          <p:nvPr/>
        </p:nvSpPr>
        <p:spPr>
          <a:xfrm>
            <a:off x="4957895" y="668557"/>
            <a:ext cx="2276210" cy="3844720"/>
          </a:xfrm>
          <a:prstGeom prst="rect">
            <a:avLst/>
          </a:prstGeom>
          <a:solidFill>
            <a:srgbClr val="FF8F8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315E5B9F-DECC-4D05-96DD-FFBA1EC701B9}"/>
              </a:ext>
            </a:extLst>
          </p:cNvPr>
          <p:cNvSpPr/>
          <p:nvPr/>
        </p:nvSpPr>
        <p:spPr>
          <a:xfrm>
            <a:off x="151004" y="679507"/>
            <a:ext cx="2276210" cy="38337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1F8D7635-6F54-4B7A-8DC7-83EF96426C23}"/>
              </a:ext>
            </a:extLst>
          </p:cNvPr>
          <p:cNvSpPr/>
          <p:nvPr/>
        </p:nvSpPr>
        <p:spPr>
          <a:xfrm>
            <a:off x="2562064" y="2650920"/>
            <a:ext cx="2276210" cy="18623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1227C307-CE97-4429-9971-F68CAB38B57E}"/>
              </a:ext>
            </a:extLst>
          </p:cNvPr>
          <p:cNvSpPr/>
          <p:nvPr/>
        </p:nvSpPr>
        <p:spPr>
          <a:xfrm>
            <a:off x="7377344" y="2650920"/>
            <a:ext cx="2276210" cy="18610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377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AC443425-882B-40C5-BC4E-EE28D2E194DE}"/>
              </a:ext>
            </a:extLst>
          </p:cNvPr>
          <p:cNvSpPr txBox="1"/>
          <p:nvPr/>
        </p:nvSpPr>
        <p:spPr>
          <a:xfrm>
            <a:off x="5223856" y="725672"/>
            <a:ext cx="1744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C00000"/>
                </a:solidFill>
                <a:latin typeface="Avenir Next LT Pro Light" panose="020B0304020202020204" pitchFamily="34" charset="0"/>
              </a:rPr>
              <a:t>PROPOSTA DE VALOR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30E3EC3C-E5E7-4753-B255-E024BAF11285}"/>
              </a:ext>
            </a:extLst>
          </p:cNvPr>
          <p:cNvSpPr txBox="1"/>
          <p:nvPr/>
        </p:nvSpPr>
        <p:spPr>
          <a:xfrm>
            <a:off x="7420686" y="725672"/>
            <a:ext cx="2189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37709"/>
                </a:solidFill>
                <a:latin typeface="Avenir Next LT Pro Light" panose="020B0304020202020204" pitchFamily="34" charset="0"/>
              </a:rPr>
              <a:t> RELACIONAMENTO COM CLIENTE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D561CA3B-6A3F-401D-86A2-91AD5E84F70F}"/>
              </a:ext>
            </a:extLst>
          </p:cNvPr>
          <p:cNvSpPr txBox="1"/>
          <p:nvPr/>
        </p:nvSpPr>
        <p:spPr>
          <a:xfrm>
            <a:off x="8046675" y="2716750"/>
            <a:ext cx="9375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accent6">
                    <a:lumMod val="50000"/>
                  </a:schemeClr>
                </a:solidFill>
                <a:latin typeface="Avenir Next LT Pro Light" panose="020B0304020202020204" pitchFamily="34" charset="0"/>
              </a:rPr>
              <a:t> </a:t>
            </a:r>
            <a:r>
              <a:rPr lang="pt-BR" sz="1200" b="1" dirty="0">
                <a:solidFill>
                  <a:srgbClr val="037709"/>
                </a:solidFill>
                <a:latin typeface="Avenir Next LT Pro Light" panose="020B0304020202020204" pitchFamily="34" charset="0"/>
              </a:rPr>
              <a:t>CANAIS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0C44567C-1325-4210-90E1-4D6A2FFF9A75}"/>
              </a:ext>
            </a:extLst>
          </p:cNvPr>
          <p:cNvSpPr/>
          <p:nvPr/>
        </p:nvSpPr>
        <p:spPr>
          <a:xfrm>
            <a:off x="2562064" y="668557"/>
            <a:ext cx="2276210" cy="18565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724939F4-0395-4F87-943E-62FDDDD83B7D}"/>
              </a:ext>
            </a:extLst>
          </p:cNvPr>
          <p:cNvSpPr txBox="1"/>
          <p:nvPr/>
        </p:nvSpPr>
        <p:spPr>
          <a:xfrm>
            <a:off x="9896212" y="725673"/>
            <a:ext cx="20133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accent6">
                    <a:lumMod val="50000"/>
                  </a:schemeClr>
                </a:solidFill>
                <a:latin typeface="Avenir Next LT Pro Light" panose="020B0304020202020204" pitchFamily="34" charset="0"/>
              </a:rPr>
              <a:t> </a:t>
            </a:r>
            <a:r>
              <a:rPr lang="pt-BR" sz="1200" b="1" dirty="0">
                <a:solidFill>
                  <a:srgbClr val="037709"/>
                </a:solidFill>
                <a:latin typeface="Avenir Next LT Pro Light" panose="020B0304020202020204" pitchFamily="34" charset="0"/>
              </a:rPr>
              <a:t>SEGMENTO DE CLIENTES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8B6DE5F4-BC93-462E-AC12-981E84DE171B}"/>
              </a:ext>
            </a:extLst>
          </p:cNvPr>
          <p:cNvSpPr txBox="1"/>
          <p:nvPr/>
        </p:nvSpPr>
        <p:spPr>
          <a:xfrm>
            <a:off x="478806" y="725671"/>
            <a:ext cx="1637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0070C0"/>
                </a:solidFill>
                <a:latin typeface="Avenir Next LT Pro Light" panose="020B0304020202020204" pitchFamily="34" charset="0"/>
              </a:rPr>
              <a:t>PARCEIROS CHAVES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5C89BA44-5914-4655-9DA5-B27DE2BF96A8}"/>
              </a:ext>
            </a:extLst>
          </p:cNvPr>
          <p:cNvSpPr txBox="1"/>
          <p:nvPr/>
        </p:nvSpPr>
        <p:spPr>
          <a:xfrm>
            <a:off x="2812492" y="725672"/>
            <a:ext cx="1775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0070C0"/>
                </a:solidFill>
                <a:latin typeface="Avenir Next LT Pro Light" panose="020B0304020202020204" pitchFamily="34" charset="0"/>
              </a:rPr>
              <a:t>ATIVIDADES CHAVES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151B233-EA3F-4013-BC60-6DA2378B43A8}"/>
              </a:ext>
            </a:extLst>
          </p:cNvPr>
          <p:cNvSpPr txBox="1"/>
          <p:nvPr/>
        </p:nvSpPr>
        <p:spPr>
          <a:xfrm>
            <a:off x="2887526" y="2716750"/>
            <a:ext cx="1625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0070C0"/>
                </a:solidFill>
                <a:latin typeface="Avenir Next LT Pro Light" panose="020B0304020202020204" pitchFamily="34" charset="0"/>
              </a:rPr>
              <a:t>RECURSOS CHAVES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D4D0363F-6731-4F3C-AFBF-F3E7B15E5CC9}"/>
              </a:ext>
            </a:extLst>
          </p:cNvPr>
          <p:cNvSpPr txBox="1"/>
          <p:nvPr/>
        </p:nvSpPr>
        <p:spPr>
          <a:xfrm>
            <a:off x="1928232" y="4711840"/>
            <a:ext cx="19185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accent4">
                    <a:lumMod val="50000"/>
                  </a:schemeClr>
                </a:solidFill>
                <a:latin typeface="Avenir Next LT Pro Light" panose="020B0304020202020204" pitchFamily="34" charset="0"/>
              </a:rPr>
              <a:t>ESTRUTURA DE CUSTOS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6B732E27-FE65-4D28-A090-DBD0CE252EC6}"/>
              </a:ext>
            </a:extLst>
          </p:cNvPr>
          <p:cNvSpPr txBox="1"/>
          <p:nvPr/>
        </p:nvSpPr>
        <p:spPr>
          <a:xfrm>
            <a:off x="8229525" y="4711840"/>
            <a:ext cx="17506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accent4">
                    <a:lumMod val="50000"/>
                  </a:schemeClr>
                </a:solidFill>
                <a:latin typeface="Avenir Next LT Pro Light" panose="020B0304020202020204" pitchFamily="34" charset="0"/>
              </a:rPr>
              <a:t>FLUXO DE RECEITAS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BC557E18-F12D-434C-8CB0-580C11A717D9}"/>
              </a:ext>
            </a:extLst>
          </p:cNvPr>
          <p:cNvSpPr txBox="1"/>
          <p:nvPr/>
        </p:nvSpPr>
        <p:spPr>
          <a:xfrm>
            <a:off x="264176" y="1187337"/>
            <a:ext cx="2049865" cy="2831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0070C0"/>
                </a:solidFill>
                <a:latin typeface="Avenir Next LT Pro Light" panose="020B0304020202020204" pitchFamily="34" charset="0"/>
              </a:rPr>
              <a:t>Fornecedores;</a:t>
            </a:r>
          </a:p>
          <a:p>
            <a:pPr algn="just">
              <a:lnSpc>
                <a:spcPct val="150000"/>
              </a:lnSpc>
            </a:pPr>
            <a:endParaRPr lang="pt-BR" sz="1200" dirty="0">
              <a:solidFill>
                <a:srgbClr val="0070C0"/>
              </a:solidFill>
              <a:latin typeface="Avenir Next LT Pro Light" panose="020B0304020202020204" pitchFamily="34" charset="0"/>
            </a:endParaRP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0070C0"/>
                </a:solidFill>
                <a:latin typeface="Avenir Next LT Pro Light" panose="020B0304020202020204" pitchFamily="34" charset="0"/>
              </a:rPr>
              <a:t>Transportadoras;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1200" dirty="0">
              <a:solidFill>
                <a:srgbClr val="0070C0"/>
              </a:solidFill>
              <a:latin typeface="Avenir Next LT Pro Light" panose="020B0304020202020204" pitchFamily="34" charset="0"/>
            </a:endParaRP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0070C0"/>
                </a:solidFill>
                <a:latin typeface="Avenir Next LT Pro Light" panose="020B0304020202020204" pitchFamily="34" charset="0"/>
              </a:rPr>
              <a:t>Demais fornecedores, influenciadores ou websites que serão essenciais no funcionamento do seu negócio.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6395948F-8DA0-4D62-BC91-9DE3BC43DECD}"/>
              </a:ext>
            </a:extLst>
          </p:cNvPr>
          <p:cNvSpPr txBox="1"/>
          <p:nvPr/>
        </p:nvSpPr>
        <p:spPr>
          <a:xfrm>
            <a:off x="2668283" y="1188863"/>
            <a:ext cx="2063769" cy="615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200" dirty="0">
                <a:solidFill>
                  <a:srgbClr val="0070C0"/>
                </a:solidFill>
                <a:latin typeface="Avenir Next LT Pro Light" panose="020B0304020202020204" pitchFamily="34" charset="0"/>
              </a:rPr>
              <a:t>Quais seus produtos ou serviços?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A2A166C9-99F6-48DD-9DA7-00C29B387F39}"/>
              </a:ext>
            </a:extLst>
          </p:cNvPr>
          <p:cNvSpPr txBox="1"/>
          <p:nvPr/>
        </p:nvSpPr>
        <p:spPr>
          <a:xfrm>
            <a:off x="2660670" y="3116696"/>
            <a:ext cx="2063769" cy="1169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0070C0"/>
                </a:solidFill>
                <a:latin typeface="Avenir Next LT Pro Light" panose="020B0304020202020204" pitchFamily="34" charset="0"/>
              </a:rPr>
              <a:t>Funcionários;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0070C0"/>
                </a:solidFill>
                <a:latin typeface="Avenir Next LT Pro Light" panose="020B0304020202020204" pitchFamily="34" charset="0"/>
              </a:rPr>
              <a:t>Maquinário;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0070C0"/>
                </a:solidFill>
                <a:latin typeface="Avenir Next LT Pro Light" panose="020B0304020202020204" pitchFamily="34" charset="0"/>
              </a:rPr>
              <a:t>Serviços terceirizados ou contratados, etc.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0C547A07-3BB7-4BFB-B1AB-45711F39D91E}"/>
              </a:ext>
            </a:extLst>
          </p:cNvPr>
          <p:cNvSpPr txBox="1"/>
          <p:nvPr/>
        </p:nvSpPr>
        <p:spPr>
          <a:xfrm>
            <a:off x="5053699" y="1193974"/>
            <a:ext cx="2080741" cy="1723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C00000"/>
                </a:solidFill>
                <a:latin typeface="Avenir Next LT Pro Light" panose="020B0304020202020204" pitchFamily="34" charset="0"/>
              </a:rPr>
              <a:t>Conte seu pacote de produtos ou serviços, e como ele irá impactar e facilitar a vida do seu cliente.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1200" dirty="0">
              <a:solidFill>
                <a:srgbClr val="C00000"/>
              </a:solidFill>
              <a:latin typeface="Avenir Next LT Pro Light" panose="020B0304020202020204" pitchFamily="34" charset="0"/>
            </a:endParaRP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16F42801-0CEF-483C-BAE6-55217A0E8733}"/>
              </a:ext>
            </a:extLst>
          </p:cNvPr>
          <p:cNvSpPr txBox="1"/>
          <p:nvPr/>
        </p:nvSpPr>
        <p:spPr>
          <a:xfrm>
            <a:off x="7483562" y="1193974"/>
            <a:ext cx="2063769" cy="892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037709"/>
                </a:solidFill>
                <a:latin typeface="Avenir Next LT Pro Light" panose="020B0304020202020204" pitchFamily="34" charset="0"/>
              </a:rPr>
              <a:t>Tipo de relação proposta com seu cliente.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C6376250-3B33-4EFF-92FE-006EF0843E60}"/>
              </a:ext>
            </a:extLst>
          </p:cNvPr>
          <p:cNvSpPr txBox="1"/>
          <p:nvPr/>
        </p:nvSpPr>
        <p:spPr>
          <a:xfrm>
            <a:off x="7467172" y="3266219"/>
            <a:ext cx="2063769" cy="615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037709"/>
                </a:solidFill>
                <a:latin typeface="Avenir Next LT Pro Light" panose="020B0304020202020204" pitchFamily="34" charset="0"/>
              </a:rPr>
              <a:t>Como você irá alcançar seu cliente?</a:t>
            </a: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3DAA01A2-B5BF-4FAE-9C22-39C6419A920E}"/>
              </a:ext>
            </a:extLst>
          </p:cNvPr>
          <p:cNvSpPr txBox="1"/>
          <p:nvPr/>
        </p:nvSpPr>
        <p:spPr>
          <a:xfrm>
            <a:off x="9781782" y="1309162"/>
            <a:ext cx="2080741" cy="1446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037709"/>
                </a:solidFill>
                <a:latin typeface="Avenir Next LT Pro Light" panose="020B0304020202020204" pitchFamily="34" charset="0"/>
              </a:rPr>
              <a:t>Quem é seu cliente?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037709"/>
                </a:solidFill>
                <a:latin typeface="Avenir Next LT Pro Light" panose="020B0304020202020204" pitchFamily="34" charset="0"/>
              </a:rPr>
              <a:t> Ele tem um perfil específico?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rgbClr val="037709"/>
                </a:solidFill>
                <a:latin typeface="Avenir Next LT Pro Light" panose="020B0304020202020204" pitchFamily="34" charset="0"/>
              </a:rPr>
              <a:t>Onde estão localizados?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1200" dirty="0">
              <a:solidFill>
                <a:srgbClr val="C00000"/>
              </a:solidFill>
              <a:latin typeface="Avenir Next LT Pro Light" panose="020B0304020202020204" pitchFamily="34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5321CC25-7920-4023-B6AC-010473EE394B}"/>
              </a:ext>
            </a:extLst>
          </p:cNvPr>
          <p:cNvSpPr txBox="1"/>
          <p:nvPr/>
        </p:nvSpPr>
        <p:spPr>
          <a:xfrm>
            <a:off x="363445" y="4986742"/>
            <a:ext cx="5441737" cy="615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chemeClr val="accent4">
                    <a:lumMod val="50000"/>
                  </a:schemeClr>
                </a:solidFill>
                <a:latin typeface="Avenir Next LT Pro Light" panose="020B0304020202020204" pitchFamily="34" charset="0"/>
              </a:rPr>
              <a:t>Utilize esse tópico para especificar todos os custos e investimentos necessários no seu modelo de negócio.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2B92162B-1E2F-4557-8826-7755289183AD}"/>
              </a:ext>
            </a:extLst>
          </p:cNvPr>
          <p:cNvSpPr txBox="1"/>
          <p:nvPr/>
        </p:nvSpPr>
        <p:spPr>
          <a:xfrm>
            <a:off x="6383983" y="5054504"/>
            <a:ext cx="5441737" cy="615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chemeClr val="accent4">
                    <a:lumMod val="50000"/>
                  </a:schemeClr>
                </a:solidFill>
                <a:latin typeface="Avenir Next LT Pro Light" panose="020B0304020202020204" pitchFamily="34" charset="0"/>
              </a:rPr>
              <a:t>Descreva as receitas da empresa, quanto e como a empresa irá receber de seus clientes?</a:t>
            </a:r>
          </a:p>
        </p:txBody>
      </p:sp>
      <p:pic>
        <p:nvPicPr>
          <p:cNvPr id="52" name="Imagem 51" descr="Logotipo&#10;&#10;Descrição gerada automaticamente">
            <a:extLst>
              <a:ext uri="{FF2B5EF4-FFF2-40B4-BE49-F238E27FC236}">
                <a16:creationId xmlns:a16="http://schemas.microsoft.com/office/drawing/2014/main" id="{E97021C6-60D1-47E1-9E28-50B51E51DA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198" y="5419469"/>
            <a:ext cx="1526188" cy="152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2079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150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Avenir Next LT Pro Light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Jeferson Heinig</dc:creator>
  <cp:lastModifiedBy>Jeferson Heinig</cp:lastModifiedBy>
  <cp:revision>8</cp:revision>
  <dcterms:created xsi:type="dcterms:W3CDTF">2021-03-19T23:38:42Z</dcterms:created>
  <dcterms:modified xsi:type="dcterms:W3CDTF">2021-03-20T00:51:13Z</dcterms:modified>
</cp:coreProperties>
</file>